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6" r:id="rId6"/>
    <p:sldId id="268" r:id="rId7"/>
    <p:sldId id="270" r:id="rId8"/>
    <p:sldId id="271" r:id="rId9"/>
    <p:sldId id="263" r:id="rId10"/>
    <p:sldId id="273" r:id="rId11"/>
    <p:sldId id="272" r:id="rId12"/>
    <p:sldId id="275" r:id="rId13"/>
    <p:sldId id="280" r:id="rId14"/>
    <p:sldId id="281" r:id="rId15"/>
    <p:sldId id="283" r:id="rId16"/>
    <p:sldId id="28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 varScale="1">
        <p:scale>
          <a:sx n="68" d="100"/>
          <a:sy n="6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220200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9924"/>
          </a:xfrm>
          <a:prstGeom prst="rect">
            <a:avLst/>
          </a:prstGeom>
          <a:noFill/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475656" y="486916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Структурное подразделение </a:t>
            </a:r>
            <a:r>
              <a:rPr lang="ru-RU" b="1" dirty="0" err="1" smtClean="0">
                <a:solidFill>
                  <a:schemeClr val="tx1"/>
                </a:solidFill>
              </a:rPr>
              <a:t>д\с</a:t>
            </a:r>
            <a:r>
              <a:rPr lang="ru-RU" b="1" dirty="0" smtClean="0">
                <a:solidFill>
                  <a:schemeClr val="tx1"/>
                </a:solidFill>
              </a:rPr>
              <a:t> «Колокольчик» ГБОУ СОШ </a:t>
            </a:r>
            <a:r>
              <a:rPr lang="ru-RU" b="1" dirty="0" err="1" smtClean="0">
                <a:solidFill>
                  <a:schemeClr val="tx1"/>
                </a:solidFill>
              </a:rPr>
              <a:t>с.Сколково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3" name="Picture 3" descr="C:\Users\Юлия\Desktop\0_ec553_93bbeffa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Users\Юлия\Desktop\фото\20181218_093403.jpg"/>
          <p:cNvPicPr>
            <a:picLocks noChangeAspect="1" noChangeArrowheads="1"/>
          </p:cNvPicPr>
          <p:nvPr/>
        </p:nvPicPr>
        <p:blipFill>
          <a:blip r:embed="rId3" cstate="print">
            <a:lum bright="11000"/>
          </a:blip>
          <a:srcRect/>
          <a:stretch>
            <a:fillRect/>
          </a:stretch>
        </p:blipFill>
        <p:spPr bwMode="auto">
          <a:xfrm>
            <a:off x="3635896" y="620688"/>
            <a:ext cx="4032448" cy="5376598"/>
          </a:xfrm>
          <a:prstGeom prst="rect">
            <a:avLst/>
          </a:prstGeom>
          <a:noFill/>
          <a:effectLst>
            <a:innerShdw blurRad="139700" dist="190500" dir="13500000">
              <a:schemeClr val="bg2">
                <a:alpha val="50000"/>
              </a:schemeClr>
            </a:innerShdw>
          </a:effectLst>
        </p:spPr>
      </p:pic>
    </p:spTree>
  </p:cSld>
  <p:clrMapOvr>
    <a:masterClrMapping/>
  </p:clrMapOvr>
  <p:transition advClick="0" advTm="5000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9" name="Picture 3" descr="C:\Users\Юлия\Desktop\0_19df12_849a57fd_or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7" name="Picture 3" descr="C:\Users\Юлия\Desktop\фото\20181218_093437.jpg"/>
          <p:cNvPicPr>
            <a:picLocks noChangeAspect="1" noChangeArrowheads="1"/>
          </p:cNvPicPr>
          <p:nvPr/>
        </p:nvPicPr>
        <p:blipFill>
          <a:blip r:embed="rId3" cstate="print">
            <a:lum bright="17000"/>
          </a:blip>
          <a:srcRect/>
          <a:stretch>
            <a:fillRect/>
          </a:stretch>
        </p:blipFill>
        <p:spPr bwMode="auto">
          <a:xfrm>
            <a:off x="467544" y="476672"/>
            <a:ext cx="6816757" cy="5112568"/>
          </a:xfrm>
          <a:prstGeom prst="rect">
            <a:avLst/>
          </a:prstGeom>
          <a:noFill/>
          <a:effectLst>
            <a:innerShdw blurRad="292100" dist="88900" dir="1800000">
              <a:schemeClr val="bg1">
                <a:alpha val="66000"/>
              </a:schemeClr>
            </a:innerShdw>
          </a:effectLst>
        </p:spPr>
      </p:pic>
    </p:spTree>
  </p:cSld>
  <p:clrMapOvr>
    <a:masterClrMapping/>
  </p:clrMapOvr>
  <p:transition advClick="0" advTm="5000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Юлия\Desktop\для презентации\478854_gallery.worl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Users\Юлия\Desktop\фото\20181218_120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980728"/>
            <a:ext cx="6144683" cy="46085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Юлия\Desktop\для презентации\blue-new-year-wallper-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pic>
        <p:nvPicPr>
          <p:cNvPr id="7" name="Picture 2" descr="C:\Users\Юлия\Desktop\фото\20181218_0703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4374486" cy="58326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Юлия\Desktop\для презентации\584b0d46b9683158e52bdc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775" cy="6858000"/>
          </a:xfrm>
          <a:prstGeom prst="rect">
            <a:avLst/>
          </a:prstGeom>
          <a:noFill/>
        </p:spPr>
      </p:pic>
      <p:pic>
        <p:nvPicPr>
          <p:cNvPr id="7" name="Picture 2" descr="C:\Users\Юлия\Desktop\фото\20181218_070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124744"/>
            <a:ext cx="5664629" cy="42484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Юлия\Desktop\для презентации\snowy-backgrounds-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7" name="Picture 2" descr="C:\Users\Юлия\Desktop\фото\20181218_103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0"/>
            <a:ext cx="5184576" cy="691276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83768" y="5013176"/>
            <a:ext cx="3384376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CC"/>
                </a:solidFill>
              </a:rPr>
              <a:t>В жизни чуду есть место всегда,</a:t>
            </a:r>
            <a:br>
              <a:rPr lang="ru-RU" dirty="0" smtClean="0">
                <a:solidFill>
                  <a:srgbClr val="0000CC"/>
                </a:solidFill>
              </a:rPr>
            </a:br>
            <a:r>
              <a:rPr lang="ru-RU" dirty="0" smtClean="0">
                <a:solidFill>
                  <a:srgbClr val="0000CC"/>
                </a:solidFill>
              </a:rPr>
              <a:t>И у вас пусть оно приключится.</a:t>
            </a:r>
            <a:br>
              <a:rPr lang="ru-RU" dirty="0" smtClean="0">
                <a:solidFill>
                  <a:srgbClr val="0000CC"/>
                </a:solidFill>
              </a:rPr>
            </a:br>
            <a:r>
              <a:rPr lang="ru-RU" dirty="0" smtClean="0">
                <a:solidFill>
                  <a:srgbClr val="0000CC"/>
                </a:solidFill>
              </a:rPr>
              <a:t>Пусть плохое уходит от вас,</a:t>
            </a:r>
            <a:br>
              <a:rPr lang="ru-RU" dirty="0" smtClean="0">
                <a:solidFill>
                  <a:srgbClr val="0000CC"/>
                </a:solidFill>
              </a:rPr>
            </a:br>
            <a:r>
              <a:rPr lang="ru-RU" dirty="0" smtClean="0">
                <a:solidFill>
                  <a:srgbClr val="0000CC"/>
                </a:solidFill>
              </a:rPr>
              <a:t>А всё лучшее пусть состоится!</a:t>
            </a:r>
            <a:br>
              <a:rPr lang="ru-RU" dirty="0" smtClean="0">
                <a:solidFill>
                  <a:srgbClr val="0000CC"/>
                </a:solidFill>
              </a:rPr>
            </a:br>
            <a:endParaRPr lang="ru-RU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Юлия\Desktop\для презентации\4328199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82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Юлия\Desktop\snowy-backgrounds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2051" name="Picture 3" descr="C:\Users\Юлия\Desktop\фото\20181218_103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-747464"/>
            <a:ext cx="5994666" cy="79928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C:\Users\Юлия\Desktop\584b0d46b9683158e52bdc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775" cy="6858000"/>
          </a:xfrm>
          <a:prstGeom prst="rect">
            <a:avLst/>
          </a:prstGeom>
          <a:noFill/>
        </p:spPr>
      </p:pic>
      <p:pic>
        <p:nvPicPr>
          <p:cNvPr id="8" name="Picture 3" descr="C:\Users\Юлия\Desktop\фото\20181218_10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04664"/>
            <a:ext cx="4248472" cy="56646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C:\Users\Юлия\Desktop\90673_abstract-christmas-snowflakes-holidays-snowdrops-red-backgrounds_1920x1080_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pic>
        <p:nvPicPr>
          <p:cNvPr id="8" name="Picture 3" descr="C:\Users\Юлия\Desktop\фото\20181218_10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7632848" cy="590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Юлия\Desktop\blue-new-year-wallper-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pic>
        <p:nvPicPr>
          <p:cNvPr id="5" name="Picture 2" descr="C:\Users\Юлия\Desktop\фото\20181218_103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20688"/>
            <a:ext cx="4536504" cy="60486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3" name="Picture 3" descr="C:\Users\Юлия\Desktop\фото\20181218_095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468543" cy="71014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Юлия\Desktop\208488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9942"/>
          </a:xfrm>
          <a:prstGeom prst="rect">
            <a:avLst/>
          </a:prstGeom>
          <a:noFill/>
        </p:spPr>
      </p:pic>
      <p:pic>
        <p:nvPicPr>
          <p:cNvPr id="5" name="Picture 3" descr="C:\Users\Юлия\Desktop\фото\20181218_094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204865"/>
            <a:ext cx="3489852" cy="46531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Юлия\Desktop\328524-blackang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75440" cy="6858000"/>
          </a:xfrm>
          <a:prstGeom prst="rect">
            <a:avLst/>
          </a:prstGeom>
          <a:noFill/>
        </p:spPr>
      </p:pic>
      <p:pic>
        <p:nvPicPr>
          <p:cNvPr id="5" name="Picture 2" descr="C:\Users\Юлия\Desktop\фото\20181218_095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5212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4" name="Picture 4" descr="C:\Users\Юлия\Desktop\11-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8423" cy="6858000"/>
          </a:xfrm>
          <a:prstGeom prst="rect">
            <a:avLst/>
          </a:prstGeom>
          <a:noFill/>
        </p:spPr>
      </p:pic>
      <p:pic>
        <p:nvPicPr>
          <p:cNvPr id="9" name="Picture 2" descr="C:\Users\Юлия\Desktop\фото\20181218_093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412776"/>
            <a:ext cx="5904656" cy="43204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16</Words>
  <Application>Microsoft Office PowerPoint</Application>
  <PresentationFormat>Экран (4:3)</PresentationFormat>
  <Paragraphs>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Екатерина</dc:creator>
  <cp:lastModifiedBy>Юлия</cp:lastModifiedBy>
  <cp:revision>29</cp:revision>
  <dcterms:created xsi:type="dcterms:W3CDTF">2018-12-21T07:08:41Z</dcterms:created>
  <dcterms:modified xsi:type="dcterms:W3CDTF">2018-12-23T16:08:05Z</dcterms:modified>
</cp:coreProperties>
</file>